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A9FEA-9187-4D3D-A3A1-EDB32A68A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1FD6F1-EAF4-4E76-80CA-83572FBA0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A817DC-CAAA-437F-ACAB-11D6FA0B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69E7E-F5CB-487D-AEA2-5062E4798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EDC4D1-6FA0-4516-991E-3640517D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19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CAFA37-C8E8-4EC1-8083-045761A2B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EC40F8-4C10-4BF4-8635-45BF1BEC1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EC45E1-3164-4FDC-A769-2BDF5C2E0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CABF95-7A84-49C3-AD3E-CDBC82C9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93C906-B67C-417C-83FE-C9A62B58F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80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B4B83E-7A2D-48AC-9615-5EAA165BCA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C38E20-40FB-4AA8-9CC0-5F7E9F31E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9395D4-EEE2-4993-B9D1-24885ABB6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0E0C16-54D8-43BA-B8D1-3C025DB5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99AD89-2153-4488-B572-6A68F3CB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1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370CA-0536-4DEC-A151-B96545923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8B13AB-9869-465D-AF4F-A86F419B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E832C8-3B3A-4213-B07C-1C7077946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E5DCD-FE4F-4242-845E-21053ECB5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6968A3-2511-4135-9747-B231AF41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24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296906-54EC-4E98-94EB-9F939D80F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924E03-28C8-49F4-B869-C2A02BE0C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27A01C-F625-453B-A3CF-804C5EC30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29CE5F-1992-40B8-AC5B-EB9D0879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BCD20E-FCD0-4CC8-A899-6F35C35A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38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0E857E-3660-48AD-9C45-A4B669F06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7E0C89-1F04-4A02-A5D4-292F76CA6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4D535C-6D24-4BA0-A09A-820788810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769596-EB43-4FC5-A889-10B3A407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4EF230-A8A8-4178-A227-6C89BFBB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E1A65D-BB86-47B6-A0FF-356B7E85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29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62FD0-9405-41DD-B623-582B37473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B8C4F7-C6FB-41D5-8F14-25B2657A4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99ED69-8A20-4CDD-8BD8-69358672F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8AD5D66-5BE6-446E-AA2D-1CED1496F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6FF6B7-28B1-4223-821F-A1376B16B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D291A4-5B84-4E98-8027-07F855B2B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FA1401-658C-43E1-9A55-6AE91620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3FBF1A3-495E-428D-9C0C-45BEB93DE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22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DCF00E-4BC2-4B43-9030-301991A8D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82F404-5AD1-40EE-9621-F6F020666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E25ED7-7511-4AC5-8330-C891FA6D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4C6FE6-9E21-4D5B-8B7B-BE4AE2DE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10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EA0209-24FC-4C24-878A-BD11A28C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7E9CA5-5968-44E0-87B4-4D3E6058B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A4DA29-DEA4-402B-A48A-497954C6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10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39AF7A-1ED2-4453-9825-234D988DB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0C32F5-3511-4663-B0D1-6748A3AE7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42162A-EC60-4BB9-90A9-D51CF33B7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33EF9B-185B-4CA7-A716-BEFC0A31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868DCC-90C0-4EBA-B74F-744144A3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293501-DA9C-4303-8743-670BFC57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37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99C157-7F72-4C20-8951-01FEFF82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C9FAA2-055C-4320-9649-51A25CA75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26927-7F69-44FC-8608-16722761B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9F87B-87E2-46A6-8B25-8B1FC5C3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5E4A55-FC80-4BBD-962E-926F53380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35BF24-26E1-446D-BC34-008F2DFF6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71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C05B3DE-5979-4BE3-85CA-AFAE016D7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8B7956-8F79-4AC4-94C8-823E399D8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1E89DE-DC87-4750-BA4A-A52E42112B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AA8B0-62D3-4CEA-860D-283F1B2973D7}" type="datetimeFigureOut">
              <a:rPr lang="fr-FR" smtClean="0"/>
              <a:t>27/08/2022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CDB897-2344-4075-9EE2-D7E7EB79A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F4DB4C-9BEF-43C8-903D-4D22ED6B0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8DABB-0251-4C5D-AC28-8E2635D89E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18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B1B1FB2-DF10-403E-8DA9-8CA042A7D4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53" t="16601" r="19834" b="11986"/>
          <a:stretch/>
        </p:blipFill>
        <p:spPr>
          <a:xfrm>
            <a:off x="559837" y="308372"/>
            <a:ext cx="9993085" cy="609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9060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Mathieu Villers</dc:creator>
  <cp:lastModifiedBy>Mathieu Villers</cp:lastModifiedBy>
  <cp:revision>1</cp:revision>
  <dcterms:created xsi:type="dcterms:W3CDTF">2022-08-27T06:50:39Z</dcterms:created>
  <dcterms:modified xsi:type="dcterms:W3CDTF">2022-08-27T06:51:28Z</dcterms:modified>
</cp:coreProperties>
</file>